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sldIdLst>
    <p:sldId id="256" r:id="rId2"/>
    <p:sldId id="257" r:id="rId3"/>
    <p:sldId id="291" r:id="rId4"/>
    <p:sldId id="258" r:id="rId5"/>
    <p:sldId id="263" r:id="rId6"/>
    <p:sldId id="266" r:id="rId7"/>
    <p:sldId id="269" r:id="rId8"/>
    <p:sldId id="271" r:id="rId9"/>
    <p:sldId id="273" r:id="rId10"/>
    <p:sldId id="274" r:id="rId11"/>
    <p:sldId id="275" r:id="rId12"/>
    <p:sldId id="277" r:id="rId13"/>
    <p:sldId id="280" r:id="rId14"/>
    <p:sldId id="281" r:id="rId15"/>
    <p:sldId id="284" r:id="rId16"/>
    <p:sldId id="287" r:id="rId17"/>
    <p:sldId id="288" r:id="rId18"/>
    <p:sldId id="290" r:id="rId19"/>
    <p:sldId id="29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93773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73003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288292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325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79833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234138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39479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9348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93890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476149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06150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21367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253731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71380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14304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7555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3870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95890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AA1FF6A-068C-4CD7-8F2A-73ECF7E67E74}" type="datetimeFigureOut">
              <a:rPr lang="es-BO" smtClean="0"/>
              <a:t>2/2/2023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9B6C209-B49E-4155-839C-0A8B29373B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61869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D46330C-4C3B-FAA7-45B1-478D25834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19"/>
          <a:stretch/>
        </p:blipFill>
        <p:spPr>
          <a:xfrm>
            <a:off x="973536" y="817926"/>
            <a:ext cx="10485136" cy="50463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5C42E8A-BAEA-AD43-A111-614ED5196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8" t="53661" r="7705" b="8761"/>
          <a:stretch/>
        </p:blipFill>
        <p:spPr>
          <a:xfrm>
            <a:off x="4723002" y="4470992"/>
            <a:ext cx="6735670" cy="1632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7080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FEFBA8C-ABAA-2F98-E6FD-AC54BE294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49" t="7030" r="80" b="5471"/>
          <a:stretch/>
        </p:blipFill>
        <p:spPr>
          <a:xfrm>
            <a:off x="5526691" y="2374086"/>
            <a:ext cx="6665309" cy="4483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A80B4652-A9CA-ABAC-9EDD-5D7B5CFECFF0}"/>
              </a:ext>
            </a:extLst>
          </p:cNvPr>
          <p:cNvSpPr txBox="1">
            <a:spLocks/>
          </p:cNvSpPr>
          <p:nvPr/>
        </p:nvSpPr>
        <p:spPr>
          <a:xfrm>
            <a:off x="1079383" y="849063"/>
            <a:ext cx="5245915" cy="1592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Microsoft Yi Baiti" panose="03000500000000000000" pitchFamily="66" charset="0"/>
              </a:rPr>
              <a:t>MÉTODO DE VERIFICACIÓN    REMOTAMENTE.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MX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Para esta opción se debe cumplir con estos 5 requisitos.</a:t>
            </a:r>
            <a:endParaRPr lang="es-BO" sz="2600" b="1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3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7BEBBA2-BBD6-7335-11B4-52A1761C0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9651" t="9272" b="7676"/>
          <a:stretch/>
        </p:blipFill>
        <p:spPr>
          <a:xfrm>
            <a:off x="359165" y="433616"/>
            <a:ext cx="5078411" cy="3372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7990D26-1273-003A-7854-EEA41DE50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227" y="2614754"/>
            <a:ext cx="7080758" cy="3983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B3E8ED2-6E64-469F-05EA-D2AAA764DA42}"/>
              </a:ext>
            </a:extLst>
          </p:cNvPr>
          <p:cNvSpPr txBox="1">
            <a:spLocks/>
          </p:cNvSpPr>
          <p:nvPr/>
        </p:nvSpPr>
        <p:spPr>
          <a:xfrm>
            <a:off x="436227" y="4170248"/>
            <a:ext cx="3573711" cy="652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Permitir el acceso de la cámara del dispositivo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FCD7730-34BB-2814-6842-F7CE81F32AC3}"/>
              </a:ext>
            </a:extLst>
          </p:cNvPr>
          <p:cNvSpPr txBox="1">
            <a:spLocks/>
          </p:cNvSpPr>
          <p:nvPr/>
        </p:nvSpPr>
        <p:spPr>
          <a:xfrm>
            <a:off x="5437576" y="1014411"/>
            <a:ext cx="5612235" cy="1191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Dar en la opción </a:t>
            </a: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PERMITIR</a:t>
            </a: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, para la captura de su </a:t>
            </a: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rostro</a:t>
            </a: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y su </a:t>
            </a: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CI</a:t>
            </a: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.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21E9C05-2746-AFE9-C66D-A332768DCC92}"/>
              </a:ext>
            </a:extLst>
          </p:cNvPr>
          <p:cNvSpPr/>
          <p:nvPr/>
        </p:nvSpPr>
        <p:spPr>
          <a:xfrm>
            <a:off x="5889072" y="3003259"/>
            <a:ext cx="444616" cy="2516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5347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363EF77-3897-CB0E-B86E-D9128135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24" y="1817801"/>
            <a:ext cx="5400040" cy="3037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33B4CB04-C87E-BC8E-45B0-23527E8DC856}"/>
              </a:ext>
            </a:extLst>
          </p:cNvPr>
          <p:cNvSpPr txBox="1">
            <a:spLocks/>
          </p:cNvSpPr>
          <p:nvPr/>
        </p:nvSpPr>
        <p:spPr>
          <a:xfrm>
            <a:off x="695960" y="527849"/>
            <a:ext cx="5400040" cy="1191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Una vez detectado su </a:t>
            </a: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rostro</a:t>
            </a: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y su </a:t>
            </a: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CI,</a:t>
            </a: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pulsar en ACEPTAR.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A402F6-E53D-A696-892E-16070EAAD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336" y="3057273"/>
            <a:ext cx="5400040" cy="3037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7E66C44-A2F7-1706-9399-1993E7E8A4A9}"/>
              </a:ext>
            </a:extLst>
          </p:cNvPr>
          <p:cNvSpPr/>
          <p:nvPr/>
        </p:nvSpPr>
        <p:spPr>
          <a:xfrm>
            <a:off x="3288484" y="4395830"/>
            <a:ext cx="755010" cy="36072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C063FF45-D489-2F00-1DFC-B06A513A0D5D}"/>
              </a:ext>
            </a:extLst>
          </p:cNvPr>
          <p:cNvSpPr txBox="1">
            <a:spLocks/>
          </p:cNvSpPr>
          <p:nvPr/>
        </p:nvSpPr>
        <p:spPr>
          <a:xfrm>
            <a:off x="6357294" y="1131346"/>
            <a:ext cx="5400040" cy="1191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Seleccionar todas las opciones, continuar con el registro y esperar a que los datos se guarden.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5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EF67A66-1238-3392-1F76-8F780010A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7"/>
          <a:stretch/>
        </p:blipFill>
        <p:spPr>
          <a:xfrm>
            <a:off x="1882383" y="1886216"/>
            <a:ext cx="8507998" cy="4649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BCCE328-5C2F-C45E-175E-422FD712400F}"/>
              </a:ext>
            </a:extLst>
          </p:cNvPr>
          <p:cNvSpPr txBox="1">
            <a:spLocks/>
          </p:cNvSpPr>
          <p:nvPr/>
        </p:nvSpPr>
        <p:spPr>
          <a:xfrm>
            <a:off x="695959" y="527849"/>
            <a:ext cx="10880847" cy="1191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Una vez guardada la fotografía le aparecerá un </a:t>
            </a: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mensaje</a:t>
            </a: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satisfactorio y continuar con la fotografía de su </a:t>
            </a: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Cédula de Identidad</a:t>
            </a: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.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2AC78708-0D71-8C32-7659-DDAC139A0628}"/>
              </a:ext>
            </a:extLst>
          </p:cNvPr>
          <p:cNvSpPr/>
          <p:nvPr/>
        </p:nvSpPr>
        <p:spPr>
          <a:xfrm>
            <a:off x="8569969" y="1886216"/>
            <a:ext cx="1820412" cy="622091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34294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4A80CEF-E6C4-D344-67E6-6FCFB2D08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59" y="1616465"/>
            <a:ext cx="5400040" cy="3037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73609C5-FF42-16C9-7B75-6352F7E97A9E}"/>
              </a:ext>
            </a:extLst>
          </p:cNvPr>
          <p:cNvSpPr txBox="1">
            <a:spLocks/>
          </p:cNvSpPr>
          <p:nvPr/>
        </p:nvSpPr>
        <p:spPr>
          <a:xfrm>
            <a:off x="695959" y="527849"/>
            <a:ext cx="5553839" cy="1191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Ubicar bien la cámara para la captura del anverso de su CI y dar en ACEPTAR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2E1B461-0382-5444-6187-C1D81E7B2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850" y="3051495"/>
            <a:ext cx="5400040" cy="3037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B999C0E6-65E2-687D-68C1-E7CE91A54C1F}"/>
              </a:ext>
            </a:extLst>
          </p:cNvPr>
          <p:cNvSpPr txBox="1">
            <a:spLocks/>
          </p:cNvSpPr>
          <p:nvPr/>
        </p:nvSpPr>
        <p:spPr>
          <a:xfrm>
            <a:off x="6499824" y="1431907"/>
            <a:ext cx="5182091" cy="1191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Una vez seleccionado, elegir todas las opciones, dar en continuar y esperar a que los datos se guarden. 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06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133ED7D-44CA-6A4C-5B3F-FB5DFE121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58" y="2518468"/>
            <a:ext cx="5400040" cy="3037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E264CC5-CD29-E96D-156A-9B3F2DECCEC5}"/>
              </a:ext>
            </a:extLst>
          </p:cNvPr>
          <p:cNvSpPr txBox="1">
            <a:spLocks/>
          </p:cNvSpPr>
          <p:nvPr/>
        </p:nvSpPr>
        <p:spPr>
          <a:xfrm>
            <a:off x="695959" y="527849"/>
            <a:ext cx="5553839" cy="1191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Una vez guardada la fotografía le aparecerá un </a:t>
            </a: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mensaje</a:t>
            </a: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satisfactorio y continuar con la captura del reverso de su CI y dar en ACEPTAR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10B01F9-BBF9-1C7C-1757-62074BC46CF8}"/>
              </a:ext>
            </a:extLst>
          </p:cNvPr>
          <p:cNvSpPr/>
          <p:nvPr/>
        </p:nvSpPr>
        <p:spPr>
          <a:xfrm>
            <a:off x="4989267" y="2518468"/>
            <a:ext cx="1183631" cy="55190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9B07A29-241B-B09C-D8AA-2AABC79B5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239" y="3571100"/>
            <a:ext cx="5400040" cy="3037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AC76DF30-C09A-7306-3691-38E7658AFC5B}"/>
              </a:ext>
            </a:extLst>
          </p:cNvPr>
          <p:cNvSpPr txBox="1">
            <a:spLocks/>
          </p:cNvSpPr>
          <p:nvPr/>
        </p:nvSpPr>
        <p:spPr>
          <a:xfrm>
            <a:off x="6508213" y="1719379"/>
            <a:ext cx="5182091" cy="1191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Una vez seleccionado, elegir todas las opciones, dar en continuar y esperar a que los datos se guarden. 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82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C3ABD56-A64F-D801-FF34-E7FBC38EC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800" y="2288892"/>
            <a:ext cx="7326530" cy="4121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9A131F2-6977-E91B-AC34-CE7A99E064A7}"/>
              </a:ext>
            </a:extLst>
          </p:cNvPr>
          <p:cNvSpPr txBox="1">
            <a:spLocks/>
          </p:cNvSpPr>
          <p:nvPr/>
        </p:nvSpPr>
        <p:spPr>
          <a:xfrm>
            <a:off x="695959" y="527849"/>
            <a:ext cx="10880847" cy="1191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Una vez guardada la fotografía le aparecerá un </a:t>
            </a: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mensaje</a:t>
            </a: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satisfactorio.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Podrá ver el resumen de fotografías de su cedula de Identidad y si todo esta correcto continuar con el registro.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BE23EF01-A7FD-2EA5-DAD3-4AD4E1904F6F}"/>
              </a:ext>
            </a:extLst>
          </p:cNvPr>
          <p:cNvSpPr/>
          <p:nvPr/>
        </p:nvSpPr>
        <p:spPr>
          <a:xfrm>
            <a:off x="8040232" y="2288892"/>
            <a:ext cx="1600098" cy="622091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71094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27B2ECD-A481-F17C-5544-9E3DC892D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77" t="9186" r="31037" b="16110"/>
          <a:stretch/>
        </p:blipFill>
        <p:spPr>
          <a:xfrm>
            <a:off x="880846" y="2273417"/>
            <a:ext cx="3842156" cy="4141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FE01BEE-4B9E-21DC-4145-6FB623E6961F}"/>
              </a:ext>
            </a:extLst>
          </p:cNvPr>
          <p:cNvSpPr txBox="1">
            <a:spLocks/>
          </p:cNvSpPr>
          <p:nvPr/>
        </p:nvSpPr>
        <p:spPr>
          <a:xfrm>
            <a:off x="695959" y="527849"/>
            <a:ext cx="10880847" cy="1191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Para que puedan verificar mediante </a:t>
            </a: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VIDEOLLAMADA</a:t>
            </a: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, se debe elegir una entidad de registro remoto y un horario de su preferencia.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BA4008-95C8-03F6-BB3C-6330C2ECC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50" t="10302" r="10070" b="15657"/>
          <a:stretch/>
        </p:blipFill>
        <p:spPr>
          <a:xfrm>
            <a:off x="4995806" y="2332141"/>
            <a:ext cx="5817604" cy="4082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E1537D5-8BEF-893B-1AD4-8E9A9337537D}"/>
              </a:ext>
            </a:extLst>
          </p:cNvPr>
          <p:cNvSpPr/>
          <p:nvPr/>
        </p:nvSpPr>
        <p:spPr>
          <a:xfrm>
            <a:off x="1216403" y="4260366"/>
            <a:ext cx="3263317" cy="462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E69BBEE-7913-F022-203D-B8C413BC05B0}"/>
              </a:ext>
            </a:extLst>
          </p:cNvPr>
          <p:cNvSpPr/>
          <p:nvPr/>
        </p:nvSpPr>
        <p:spPr>
          <a:xfrm>
            <a:off x="5387129" y="4398164"/>
            <a:ext cx="3263317" cy="90367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A43F5AA-6E60-EB3D-B0B2-787D44894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926" t="38537" b="15657"/>
          <a:stretch/>
        </p:blipFill>
        <p:spPr>
          <a:xfrm>
            <a:off x="8836403" y="2332141"/>
            <a:ext cx="2474751" cy="40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6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89303C4-1722-3AA8-73C7-AD4BE8FF1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72" t="1038" b="14320"/>
          <a:stretch/>
        </p:blipFill>
        <p:spPr>
          <a:xfrm>
            <a:off x="2852257" y="2013358"/>
            <a:ext cx="6711193" cy="4316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E2B179BB-7E2C-ACD5-66F1-14B1A8A6A3D3}"/>
              </a:ext>
            </a:extLst>
          </p:cNvPr>
          <p:cNvSpPr txBox="1">
            <a:spLocks/>
          </p:cNvSpPr>
          <p:nvPr/>
        </p:nvSpPr>
        <p:spPr>
          <a:xfrm>
            <a:off x="695959" y="527849"/>
            <a:ext cx="10880847" cy="1191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El registro finaliza una vez que se haya concluido con la </a:t>
            </a: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VIDEOLLAMADA</a:t>
            </a: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por el operador de registro de </a:t>
            </a: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CIUDADANIA DIGITAL.</a:t>
            </a:r>
            <a:endParaRPr lang="es-BO" sz="2600" b="1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1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278DA17C-B27F-2865-1757-76E086137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" y="714375"/>
            <a:ext cx="100679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8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CB65BB78-0D5A-B976-DBD7-A6B489CE2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962" y="487959"/>
            <a:ext cx="9564074" cy="7284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800" cap="none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Una vez ingresada a la página de </a:t>
            </a:r>
            <a:r>
              <a:rPr lang="es-MX" sz="2800" b="1" cap="none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CIUDADANIA DIGITAL</a:t>
            </a:r>
            <a:r>
              <a:rPr lang="es-MX" sz="2800" cap="none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, ingresar a </a:t>
            </a:r>
            <a:r>
              <a:rPr lang="es-MX" sz="2800" b="1" cap="none" dirty="0">
                <a:solidFill>
                  <a:schemeClr val="accent1">
                    <a:lumMod val="7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REGÍSTRATE AQUÍ</a:t>
            </a:r>
            <a:endParaRPr lang="es-BO" sz="2800" b="1" cap="none" dirty="0">
              <a:solidFill>
                <a:schemeClr val="accent1">
                  <a:lumMod val="75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0F4D6256-EAE2-0DDF-7909-EF0EE26A78FB}"/>
              </a:ext>
            </a:extLst>
          </p:cNvPr>
          <p:cNvSpPr/>
          <p:nvPr/>
        </p:nvSpPr>
        <p:spPr>
          <a:xfrm>
            <a:off x="2776443" y="4379053"/>
            <a:ext cx="1208328" cy="57045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5D11D2C-5C6D-EA40-B22B-B55C4CE65F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46" t="7483" r="2913" b="8624"/>
          <a:stretch/>
        </p:blipFill>
        <p:spPr>
          <a:xfrm>
            <a:off x="1259746" y="1637514"/>
            <a:ext cx="9672505" cy="4884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152E4D67-80FD-26A8-4C9E-D99F60467DC4}"/>
              </a:ext>
            </a:extLst>
          </p:cNvPr>
          <p:cNvSpPr/>
          <p:nvPr/>
        </p:nvSpPr>
        <p:spPr>
          <a:xfrm>
            <a:off x="2961314" y="4868148"/>
            <a:ext cx="1610686" cy="57045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686164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B2B72B-807F-F195-0B33-4A8813C2E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cap="none" dirty="0">
                <a:solidFill>
                  <a:schemeClr val="accent3">
                    <a:lumMod val="50000"/>
                  </a:schemeClr>
                </a:solidFill>
              </a:rPr>
              <a:t>Requisitos elementales para el registro de </a:t>
            </a:r>
            <a:r>
              <a:rPr lang="es-MX" dirty="0">
                <a:solidFill>
                  <a:schemeClr val="accent3"/>
                </a:solidFill>
              </a:rPr>
              <a:t>ciudadanía digital:</a:t>
            </a:r>
            <a:endParaRPr lang="es-BO" dirty="0">
              <a:solidFill>
                <a:schemeClr val="accent3"/>
              </a:solidFill>
            </a:endParaRPr>
          </a:p>
        </p:txBody>
      </p:sp>
      <p:pic>
        <p:nvPicPr>
          <p:cNvPr id="1030" name="Picture 6" descr="Numero Verde Png Con Genialloyd Numero Di Telefono - Parallel Transparent  PNG - 2094x760 - Free Download on NicePNG">
            <a:extLst>
              <a:ext uri="{FF2B5EF4-FFF2-40B4-BE49-F238E27FC236}">
                <a16:creationId xmlns:a16="http://schemas.microsoft.com/office/drawing/2014/main" id="{A7AEB038-02AD-0C39-79E8-8D25D948A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00" y="2944596"/>
            <a:ext cx="5189400" cy="2132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77B7AB4-F99A-C31F-A690-BD8BE960A456}"/>
              </a:ext>
            </a:extLst>
          </p:cNvPr>
          <p:cNvSpPr/>
          <p:nvPr/>
        </p:nvSpPr>
        <p:spPr>
          <a:xfrm>
            <a:off x="1510017" y="3889314"/>
            <a:ext cx="4353887" cy="5987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5400" dirty="0"/>
              <a:t>76543210</a:t>
            </a:r>
            <a:endParaRPr lang="es-BO" sz="5400" dirty="0"/>
          </a:p>
        </p:txBody>
      </p:sp>
      <p:pic>
        <p:nvPicPr>
          <p:cNvPr id="1026" name="Picture 2" descr="Estos son los 5 mejores proveedores de correo electrónico de este año 2018">
            <a:extLst>
              <a:ext uri="{FF2B5EF4-FFF2-40B4-BE49-F238E27FC236}">
                <a16:creationId xmlns:a16="http://schemas.microsoft.com/office/drawing/2014/main" id="{7224984E-D1CD-E176-B729-00239307D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818" y="2944596"/>
            <a:ext cx="4622582" cy="2244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6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B2FF05B-3E48-7FFA-9401-A6FF8C09D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918" t="18337" r="31898" b="11106"/>
          <a:stretch/>
        </p:blipFill>
        <p:spPr>
          <a:xfrm>
            <a:off x="687896" y="1526796"/>
            <a:ext cx="4140433" cy="4723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89A20409-3D2C-93D7-1374-6DBDFE28E240}"/>
              </a:ext>
            </a:extLst>
          </p:cNvPr>
          <p:cNvSpPr txBox="1">
            <a:spLocks/>
          </p:cNvSpPr>
          <p:nvPr/>
        </p:nvSpPr>
        <p:spPr>
          <a:xfrm>
            <a:off x="7424257" y="467362"/>
            <a:ext cx="4240785" cy="980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Rellenar el campo con el código enviado a su nro. de celular. </a:t>
            </a:r>
            <a:endParaRPr lang="es-BO" sz="2600" cap="none" dirty="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B8993096-05BE-D030-5A2B-60513582989F}"/>
              </a:ext>
            </a:extLst>
          </p:cNvPr>
          <p:cNvSpPr txBox="1">
            <a:spLocks/>
          </p:cNvSpPr>
          <p:nvPr/>
        </p:nvSpPr>
        <p:spPr>
          <a:xfrm>
            <a:off x="704676" y="379280"/>
            <a:ext cx="4446164" cy="1156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Escribir un </a:t>
            </a:r>
            <a:r>
              <a:rPr lang="es-MX" sz="2600" b="1" cap="none" dirty="0">
                <a:solidFill>
                  <a:schemeClr val="accent1">
                    <a:lumMod val="7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Número de celular </a:t>
            </a:r>
            <a:r>
              <a:rPr lang="es-MX" sz="2600" cap="none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y esperar el </a:t>
            </a:r>
            <a:r>
              <a:rPr lang="es-MX" sz="2600" b="1" cap="none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código</a:t>
            </a:r>
            <a:r>
              <a:rPr lang="es-MX" sz="2600" cap="none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 enviado.</a:t>
            </a:r>
            <a:endParaRPr lang="es-BO" sz="2600" cap="none" dirty="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C34D9CE-3184-88D8-1B4D-51D9E19D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95" r="32998"/>
          <a:stretch/>
        </p:blipFill>
        <p:spPr>
          <a:xfrm>
            <a:off x="5118224" y="1943636"/>
            <a:ext cx="2302144" cy="3911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7A2932-3F45-E1C5-AE5B-C07856A663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79" t="18588" r="30530"/>
          <a:stretch/>
        </p:blipFill>
        <p:spPr>
          <a:xfrm>
            <a:off x="7690843" y="1535563"/>
            <a:ext cx="3986633" cy="4714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783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7052950-378D-FCF9-5552-6C0595616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58" t="17484" r="30530" b="-328"/>
          <a:stretch/>
        </p:blipFill>
        <p:spPr>
          <a:xfrm>
            <a:off x="897622" y="1912688"/>
            <a:ext cx="3758268" cy="4270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A02DD9CA-957D-F64E-5AF2-ADB4E0F76DDC}"/>
              </a:ext>
            </a:extLst>
          </p:cNvPr>
          <p:cNvSpPr txBox="1">
            <a:spLocks/>
          </p:cNvSpPr>
          <p:nvPr/>
        </p:nvSpPr>
        <p:spPr>
          <a:xfrm>
            <a:off x="704676" y="379280"/>
            <a:ext cx="4286774" cy="1156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Escribir su correo electrónico y esperar el </a:t>
            </a: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correo de confirmación de registro.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C615C6-7DCF-3B7C-2E28-7E3208AF4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618" y="2103026"/>
            <a:ext cx="5848688" cy="3509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51A3EEBF-B058-F2AF-E9BF-5AC70F0A88DD}"/>
              </a:ext>
            </a:extLst>
          </p:cNvPr>
          <p:cNvSpPr txBox="1">
            <a:spLocks/>
          </p:cNvSpPr>
          <p:nvPr/>
        </p:nvSpPr>
        <p:spPr>
          <a:xfrm>
            <a:off x="5584272" y="379280"/>
            <a:ext cx="5707310" cy="1156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Revisar el </a:t>
            </a: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correo de confirmación </a:t>
            </a: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en la bandeja de entrada de su correo electrónico.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3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67B0212-9160-8BC5-94F9-576D792EC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710"/>
          <a:stretch/>
        </p:blipFill>
        <p:spPr>
          <a:xfrm>
            <a:off x="667512" y="1427203"/>
            <a:ext cx="6117197" cy="314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73B2FFF-CFC5-355A-C074-8C746AFD9CDF}"/>
              </a:ext>
            </a:extLst>
          </p:cNvPr>
          <p:cNvSpPr txBox="1">
            <a:spLocks/>
          </p:cNvSpPr>
          <p:nvPr/>
        </p:nvSpPr>
        <p:spPr>
          <a:xfrm>
            <a:off x="704675" y="781951"/>
            <a:ext cx="6042873" cy="1156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Dar click en </a:t>
            </a: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VERIFICAR </a:t>
            </a: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y esperar un momento.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6B1E6625-3D2E-DD22-1D41-8316437BEE7B}"/>
              </a:ext>
            </a:extLst>
          </p:cNvPr>
          <p:cNvSpPr/>
          <p:nvPr/>
        </p:nvSpPr>
        <p:spPr>
          <a:xfrm>
            <a:off x="3917659" y="3640821"/>
            <a:ext cx="687897" cy="36911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7A4A61-3BE5-2B2D-3880-43409E374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90" t="18588" r="30218" b="2709"/>
          <a:stretch/>
        </p:blipFill>
        <p:spPr>
          <a:xfrm>
            <a:off x="7944375" y="3079808"/>
            <a:ext cx="2921576" cy="3202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C86FDE8-5E5D-1D94-04B9-9E814DC0AFA7}"/>
              </a:ext>
            </a:extLst>
          </p:cNvPr>
          <p:cNvSpPr txBox="1">
            <a:spLocks/>
          </p:cNvSpPr>
          <p:nvPr/>
        </p:nvSpPr>
        <p:spPr>
          <a:xfrm>
            <a:off x="7337975" y="1427203"/>
            <a:ext cx="4134375" cy="1156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Se mostrara un mensaje de verificación exitosa y dar click en </a:t>
            </a: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CONTINUAR REGISTRO.</a:t>
            </a:r>
            <a:endParaRPr lang="es-BO" sz="2600" b="1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170609E-3315-4409-6813-253F23D24E1E}"/>
              </a:ext>
            </a:extLst>
          </p:cNvPr>
          <p:cNvSpPr/>
          <p:nvPr/>
        </p:nvSpPr>
        <p:spPr>
          <a:xfrm>
            <a:off x="8591430" y="5484251"/>
            <a:ext cx="1601194" cy="36911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91553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A93B65-CA44-57DE-62D7-CF7A2A617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58" t="17759" r="29908" b="4090"/>
          <a:stretch/>
        </p:blipFill>
        <p:spPr>
          <a:xfrm>
            <a:off x="1149292" y="2545683"/>
            <a:ext cx="3271706" cy="3454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CAFF3C0-265C-6F81-FDFC-D583562C9984}"/>
              </a:ext>
            </a:extLst>
          </p:cNvPr>
          <p:cNvSpPr txBox="1">
            <a:spLocks/>
          </p:cNvSpPr>
          <p:nvPr/>
        </p:nvSpPr>
        <p:spPr>
          <a:xfrm>
            <a:off x="704675" y="781951"/>
            <a:ext cx="4186107" cy="1156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Volver a ingresar a la bandeja de entrada del correo electrónico y hacer click en el enlace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C25221-2ED1-A220-D1FB-B897AC209C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81" t="16931" r="30218"/>
          <a:stretch/>
        </p:blipFill>
        <p:spPr>
          <a:xfrm>
            <a:off x="7315200" y="2462017"/>
            <a:ext cx="3187816" cy="3538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AC336216-060F-6669-36BB-0642EAC7A562}"/>
              </a:ext>
            </a:extLst>
          </p:cNvPr>
          <p:cNvSpPr txBox="1">
            <a:spLocks/>
          </p:cNvSpPr>
          <p:nvPr/>
        </p:nvSpPr>
        <p:spPr>
          <a:xfrm>
            <a:off x="7073317" y="1305734"/>
            <a:ext cx="4186107" cy="1156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Una vez verificado el correo, continuar con el registro.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60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6C9D2B1-1C1B-DB93-7242-37AF943B2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97" t="15826" r="13907"/>
          <a:stretch/>
        </p:blipFill>
        <p:spPr>
          <a:xfrm>
            <a:off x="686190" y="1100033"/>
            <a:ext cx="5244826" cy="3498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C2A0B1-47AD-4F46-6B25-F79A38CAD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57" t="30186" r="13130"/>
          <a:stretch/>
        </p:blipFill>
        <p:spPr>
          <a:xfrm>
            <a:off x="6096000" y="2849137"/>
            <a:ext cx="5759894" cy="3337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CBEAB242-31A2-A66F-AC28-0E49CAF3391E}"/>
              </a:ext>
            </a:extLst>
          </p:cNvPr>
          <p:cNvSpPr txBox="1">
            <a:spLocks/>
          </p:cNvSpPr>
          <p:nvPr/>
        </p:nvSpPr>
        <p:spPr>
          <a:xfrm>
            <a:off x="704675" y="521892"/>
            <a:ext cx="10452683" cy="1156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Rellenar todos los campos con sus datos personales e introducir una contraseña.</a:t>
            </a:r>
            <a:endParaRPr lang="es-BO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23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29C70A9-D497-A394-F276-C8C449742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106" t="7265" r="29288" b="8509"/>
          <a:stretch/>
        </p:blipFill>
        <p:spPr>
          <a:xfrm>
            <a:off x="6643139" y="1134289"/>
            <a:ext cx="4321271" cy="4805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475736F-2A5B-6D09-D16B-2EDF9125809E}"/>
              </a:ext>
            </a:extLst>
          </p:cNvPr>
          <p:cNvSpPr txBox="1">
            <a:spLocks/>
          </p:cNvSpPr>
          <p:nvPr/>
        </p:nvSpPr>
        <p:spPr>
          <a:xfrm>
            <a:off x="1079384" y="1134289"/>
            <a:ext cx="5016616" cy="1156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b="1" cap="none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Microsoft Yi Baiti" panose="03000500000000000000" pitchFamily="66" charset="0"/>
              </a:rPr>
              <a:t>METODO DE VERIFICACION.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MX" sz="2600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MX" sz="2600" cap="none" dirty="0">
                <a:solidFill>
                  <a:schemeClr val="accent2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Para culminar el registro de la ciudadanía digital, se debe seleccionar una opción.</a:t>
            </a:r>
            <a:endParaRPr lang="es-BO" sz="2600" b="1" cap="none" dirty="0">
              <a:solidFill>
                <a:schemeClr val="accent2">
                  <a:lumMod val="50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63E951F-EDB4-02CD-4E89-EC2CF2315E36}"/>
              </a:ext>
            </a:extLst>
          </p:cNvPr>
          <p:cNvSpPr/>
          <p:nvPr/>
        </p:nvSpPr>
        <p:spPr>
          <a:xfrm>
            <a:off x="7130642" y="3428999"/>
            <a:ext cx="3347208" cy="715161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9459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346</TotalTime>
  <Words>409</Words>
  <Application>Microsoft Office PowerPoint</Application>
  <PresentationFormat>Panorámica</PresentationFormat>
  <Paragraphs>31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Microsoft Yi Baiti</vt:lpstr>
      <vt:lpstr>Tw Cen MT</vt:lpstr>
      <vt:lpstr>Gota</vt:lpstr>
      <vt:lpstr>Presentación de PowerPoint</vt:lpstr>
      <vt:lpstr>Presentación de PowerPoint</vt:lpstr>
      <vt:lpstr>Requisitos elementales para el registro de ciudadanía digital: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GLORIA-ENVIBOL</dc:creator>
  <cp:lastModifiedBy>GLORIA-ENVIBOL</cp:lastModifiedBy>
  <cp:revision>5</cp:revision>
  <dcterms:created xsi:type="dcterms:W3CDTF">2023-02-01T17:50:13Z</dcterms:created>
  <dcterms:modified xsi:type="dcterms:W3CDTF">2023-02-02T15:15:18Z</dcterms:modified>
</cp:coreProperties>
</file>